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3459" y="1627094"/>
            <a:ext cx="9374188" cy="355002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ТЕМА 5 ЛЕКЦИЯ 7</a:t>
            </a:r>
            <a:br>
              <a:rPr lang="kk-KZ" dirty="0" smtClean="0"/>
            </a:br>
            <a:r>
              <a:rPr lang="ru-RU" dirty="0"/>
              <a:t> Дорожная инспекция для оценки </a:t>
            </a:r>
            <a:r>
              <a:rPr lang="ru-RU"/>
              <a:t>безопасности </a:t>
            </a:r>
            <a:r>
              <a:rPr lang="ru-RU" smtClean="0"/>
              <a:t>движения. </a:t>
            </a:r>
            <a:r>
              <a:rPr lang="kk-KZ" dirty="0"/>
              <a:t>Цель дорожной инспекции.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5 ЛЕКЦИЯ 7  Дорожная инспекция для оценки безопасности движения. Цель дорожной инспекции.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</cp:revision>
  <dcterms:created xsi:type="dcterms:W3CDTF">2021-09-21T09:49:02Z</dcterms:created>
  <dcterms:modified xsi:type="dcterms:W3CDTF">2021-10-19T05:09:33Z</dcterms:modified>
</cp:coreProperties>
</file>